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4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                    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célja hogy egy hálózatot hozzunk létre az iskolában amire diákok, tanárok és a </a:t>
            </a:r>
            <a:r>
              <a:rPr lang="hu-HU" dirty="0" err="1"/>
              <a:t>vendégeg</a:t>
            </a:r>
            <a:r>
              <a:rPr lang="hu-HU" dirty="0"/>
              <a:t> is feltudnak csatlakozni. Külön hozzá férési hitelesítővel.</a:t>
            </a:r>
          </a:p>
          <a:p>
            <a:r>
              <a:rPr lang="hu-HU" dirty="0"/>
              <a:t>A minden terembe lenne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amire fel tudnak csatlakozni és 7 osztályba még interaktív tábla is kerülne amin hatékonyabban tudnának tanulni a diákok.</a:t>
            </a:r>
          </a:p>
          <a:p>
            <a:r>
              <a:rPr lang="hu-HU" dirty="0"/>
              <a:t>A 2 tanári szobába kerülne 2-2 nyomtató és 1 kerülne az igazgatói szobába amik </a:t>
            </a:r>
            <a:r>
              <a:rPr lang="hu-HU" dirty="0" err="1"/>
              <a:t>wifisek</a:t>
            </a:r>
            <a:r>
              <a:rPr lang="hu-HU" dirty="0"/>
              <a:t> lesznek hogy könnyeb legyen a nyomtatás.</a:t>
            </a:r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70B668-5B18-4062-B4E7-E5DC66D3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AFD32B-D542-472D-86FF-B5E8D42E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941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                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138</Words>
  <Application>Microsoft Office PowerPoint</Application>
  <PresentationFormat>Szélesvásznú</PresentationFormat>
  <Paragraphs>26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terv és topológia</vt:lpstr>
      <vt:lpstr>Eszközök és szoftverek</vt:lpstr>
      <vt:lpstr>Eszközök és szoftverek</vt:lpstr>
      <vt:lpstr>Biztonsági beállítások</vt:lpstr>
      <vt:lpstr>PowerPoint-bemutató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2024-10-01T05:39:04Z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